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19D08-19A2-41F4-9D3C-F9D96225E4F9}" type="datetimeFigureOut">
              <a:rPr lang="es-ES" smtClean="0"/>
              <a:pPr/>
              <a:t>10/11/2011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FE957-94D1-4351-A967-FFE1D4AD777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19D08-19A2-41F4-9D3C-F9D96225E4F9}" type="datetimeFigureOut">
              <a:rPr lang="es-ES" smtClean="0"/>
              <a:pPr/>
              <a:t>10/11/2011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FE957-94D1-4351-A967-FFE1D4AD777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19D08-19A2-41F4-9D3C-F9D96225E4F9}" type="datetimeFigureOut">
              <a:rPr lang="es-ES" smtClean="0"/>
              <a:pPr/>
              <a:t>10/11/2011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FE957-94D1-4351-A967-FFE1D4AD777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19D08-19A2-41F4-9D3C-F9D96225E4F9}" type="datetimeFigureOut">
              <a:rPr lang="es-ES" smtClean="0"/>
              <a:pPr/>
              <a:t>10/11/2011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FE957-94D1-4351-A967-FFE1D4AD777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19D08-19A2-41F4-9D3C-F9D96225E4F9}" type="datetimeFigureOut">
              <a:rPr lang="es-ES" smtClean="0"/>
              <a:pPr/>
              <a:t>10/11/2011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FE957-94D1-4351-A967-FFE1D4AD777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19D08-19A2-41F4-9D3C-F9D96225E4F9}" type="datetimeFigureOut">
              <a:rPr lang="es-ES" smtClean="0"/>
              <a:pPr/>
              <a:t>10/11/2011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FE957-94D1-4351-A967-FFE1D4AD777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19D08-19A2-41F4-9D3C-F9D96225E4F9}" type="datetimeFigureOut">
              <a:rPr lang="es-ES" smtClean="0"/>
              <a:pPr/>
              <a:t>10/11/2011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FE957-94D1-4351-A967-FFE1D4AD777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19D08-19A2-41F4-9D3C-F9D96225E4F9}" type="datetimeFigureOut">
              <a:rPr lang="es-ES" smtClean="0"/>
              <a:pPr/>
              <a:t>10/11/2011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FE957-94D1-4351-A967-FFE1D4AD777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19D08-19A2-41F4-9D3C-F9D96225E4F9}" type="datetimeFigureOut">
              <a:rPr lang="es-ES" smtClean="0"/>
              <a:pPr/>
              <a:t>10/11/2011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FE957-94D1-4351-A967-FFE1D4AD777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19D08-19A2-41F4-9D3C-F9D96225E4F9}" type="datetimeFigureOut">
              <a:rPr lang="es-ES" smtClean="0"/>
              <a:pPr/>
              <a:t>10/11/2011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FE957-94D1-4351-A967-FFE1D4AD777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19D08-19A2-41F4-9D3C-F9D96225E4F9}" type="datetimeFigureOut">
              <a:rPr lang="es-ES" smtClean="0"/>
              <a:pPr/>
              <a:t>10/11/2011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FE957-94D1-4351-A967-FFE1D4AD777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519D08-19A2-41F4-9D3C-F9D96225E4F9}" type="datetimeFigureOut">
              <a:rPr lang="es-ES" smtClean="0"/>
              <a:pPr/>
              <a:t>10/11/2011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9FE957-94D1-4351-A967-FFE1D4AD777D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9336" t="42708" b="35417"/>
          <a:stretch>
            <a:fillRect/>
          </a:stretch>
        </p:blipFill>
        <p:spPr bwMode="auto">
          <a:xfrm>
            <a:off x="0" y="2905922"/>
            <a:ext cx="9144000" cy="1166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Presentación en pantalla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Company>Secretaria de Educacion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IE GABRIEL GARCIA MARQUEZ</dc:creator>
  <cp:lastModifiedBy>IE GABRIEL GARCIA MARQUEZ</cp:lastModifiedBy>
  <cp:revision>2</cp:revision>
  <dcterms:created xsi:type="dcterms:W3CDTF">2011-11-03T14:52:13Z</dcterms:created>
  <dcterms:modified xsi:type="dcterms:W3CDTF">2011-11-10T13:38:46Z</dcterms:modified>
</cp:coreProperties>
</file>